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5" r:id="rId5"/>
    <p:sldId id="266" r:id="rId6"/>
    <p:sldId id="267" r:id="rId7"/>
    <p:sldId id="258" r:id="rId8"/>
    <p:sldId id="262" r:id="rId9"/>
    <p:sldId id="259" r:id="rId10"/>
    <p:sldId id="260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1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F74C-F8FD-4224-BC3E-E07114F91097}" type="datetimeFigureOut">
              <a:rPr lang="en-CA" smtClean="0"/>
              <a:t>29/11/12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C732-4C07-4AC6-97D9-24183B9D08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6794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F74C-F8FD-4224-BC3E-E07114F91097}" type="datetimeFigureOut">
              <a:rPr lang="en-CA" smtClean="0"/>
              <a:t>29/11/12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C732-4C07-4AC6-97D9-24183B9D08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005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F74C-F8FD-4224-BC3E-E07114F91097}" type="datetimeFigureOut">
              <a:rPr lang="en-CA" smtClean="0"/>
              <a:t>29/11/12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C732-4C07-4AC6-97D9-24183B9D08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113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F74C-F8FD-4224-BC3E-E07114F91097}" type="datetimeFigureOut">
              <a:rPr lang="en-CA" smtClean="0"/>
              <a:t>29/11/12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C732-4C07-4AC6-97D9-24183B9D08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343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F74C-F8FD-4224-BC3E-E07114F91097}" type="datetimeFigureOut">
              <a:rPr lang="en-CA" smtClean="0"/>
              <a:t>29/11/12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C732-4C07-4AC6-97D9-24183B9D08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190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F74C-F8FD-4224-BC3E-E07114F91097}" type="datetimeFigureOut">
              <a:rPr lang="en-CA" smtClean="0"/>
              <a:t>29/11/12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C732-4C07-4AC6-97D9-24183B9D08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404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F74C-F8FD-4224-BC3E-E07114F91097}" type="datetimeFigureOut">
              <a:rPr lang="en-CA" smtClean="0"/>
              <a:t>29/11/12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C732-4C07-4AC6-97D9-24183B9D08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20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F74C-F8FD-4224-BC3E-E07114F91097}" type="datetimeFigureOut">
              <a:rPr lang="en-CA" smtClean="0"/>
              <a:t>29/11/12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C732-4C07-4AC6-97D9-24183B9D08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3759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F74C-F8FD-4224-BC3E-E07114F91097}" type="datetimeFigureOut">
              <a:rPr lang="en-CA" smtClean="0"/>
              <a:t>29/11/12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C732-4C07-4AC6-97D9-24183B9D08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6360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F74C-F8FD-4224-BC3E-E07114F91097}" type="datetimeFigureOut">
              <a:rPr lang="en-CA" smtClean="0"/>
              <a:t>29/11/12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C732-4C07-4AC6-97D9-24183B9D08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69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F74C-F8FD-4224-BC3E-E07114F91097}" type="datetimeFigureOut">
              <a:rPr lang="en-CA" smtClean="0"/>
              <a:t>29/11/12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C732-4C07-4AC6-97D9-24183B9D08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143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DF74C-F8FD-4224-BC3E-E07114F91097}" type="datetimeFigureOut">
              <a:rPr lang="en-CA" smtClean="0"/>
              <a:t>29/11/12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0C732-4C07-4AC6-97D9-24183B9D08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1305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Implementing Community Suicide Protocol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Susan Armstrong, M.Ed. R.C.C.</a:t>
            </a:r>
          </a:p>
          <a:p>
            <a:r>
              <a:rPr lang="en-CA" smtClean="0"/>
              <a:t>Prince George, BC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0694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1305342"/>
            <a:ext cx="58143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LOW RISK			WHAT TO DO</a:t>
            </a:r>
            <a:endParaRPr lang="en-CA" dirty="0"/>
          </a:p>
          <a:p>
            <a:r>
              <a:rPr lang="en-US" dirty="0"/>
              <a:t>				</a:t>
            </a:r>
            <a:endParaRPr lang="en-US" dirty="0" smtClean="0"/>
          </a:p>
          <a:p>
            <a:r>
              <a:rPr lang="en-US" dirty="0" smtClean="0"/>
              <a:t> * suicide ideation </a:t>
            </a:r>
            <a:r>
              <a:rPr lang="en-US" dirty="0"/>
              <a:t>	</a:t>
            </a:r>
            <a:r>
              <a:rPr lang="en-US" dirty="0" smtClean="0"/>
              <a:t>	* </a:t>
            </a:r>
            <a:r>
              <a:rPr lang="en-US" dirty="0"/>
              <a:t>communicate </a:t>
            </a:r>
            <a:r>
              <a:rPr lang="en-US" dirty="0" smtClean="0"/>
              <a:t>caring </a:t>
            </a:r>
            <a:r>
              <a:rPr lang="en-US" dirty="0"/>
              <a:t>&amp; </a:t>
            </a:r>
            <a:r>
              <a:rPr lang="en-US" dirty="0" smtClean="0"/>
              <a:t>				explore  issues</a:t>
            </a:r>
            <a:endParaRPr lang="en-CA" dirty="0"/>
          </a:p>
          <a:p>
            <a:r>
              <a:rPr lang="en-US" dirty="0"/>
              <a:t>					</a:t>
            </a:r>
            <a:endParaRPr lang="en-CA" dirty="0"/>
          </a:p>
          <a:p>
            <a:r>
              <a:rPr lang="en-US" dirty="0" smtClean="0"/>
              <a:t>*does </a:t>
            </a:r>
            <a:r>
              <a:rPr lang="en-US" dirty="0"/>
              <a:t>not have clear </a:t>
            </a:r>
            <a:r>
              <a:rPr lang="en-US" dirty="0" smtClean="0"/>
              <a:t>plan</a:t>
            </a:r>
          </a:p>
          <a:p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smtClean="0"/>
              <a:t>means</a:t>
            </a:r>
          </a:p>
          <a:p>
            <a:r>
              <a:rPr lang="en-US" dirty="0"/>
              <a:t>	</a:t>
            </a:r>
            <a:r>
              <a:rPr lang="en-US" dirty="0" smtClean="0"/>
              <a:t>		* evaluate supports</a:t>
            </a:r>
            <a:endParaRPr lang="en-CA" dirty="0"/>
          </a:p>
          <a:p>
            <a:r>
              <a:rPr lang="en-US" dirty="0" smtClean="0"/>
              <a:t>* feels </a:t>
            </a:r>
            <a:r>
              <a:rPr lang="en-US" dirty="0"/>
              <a:t>hopeless, </a:t>
            </a:r>
            <a:r>
              <a:rPr lang="en-US" dirty="0" smtClean="0"/>
              <a:t>helpless</a:t>
            </a:r>
          </a:p>
          <a:p>
            <a:r>
              <a:rPr lang="en-US" dirty="0" smtClean="0"/>
              <a:t> </a:t>
            </a:r>
            <a:r>
              <a:rPr lang="en-US" dirty="0"/>
              <a:t>but has </a:t>
            </a:r>
            <a:r>
              <a:rPr lang="en-US" dirty="0" smtClean="0"/>
              <a:t>supports in place</a:t>
            </a:r>
          </a:p>
          <a:p>
            <a:r>
              <a:rPr lang="en-US" dirty="0" smtClean="0"/>
              <a:t>that they recognize </a:t>
            </a:r>
            <a:r>
              <a:rPr lang="en-US" dirty="0"/>
              <a:t>	</a:t>
            </a:r>
            <a:r>
              <a:rPr lang="en-US" dirty="0" smtClean="0"/>
              <a:t>* </a:t>
            </a:r>
            <a:r>
              <a:rPr lang="en-US" dirty="0"/>
              <a:t>report to </a:t>
            </a:r>
            <a:r>
              <a:rPr lang="en-US" dirty="0" smtClean="0"/>
              <a:t>caregivers</a:t>
            </a:r>
          </a:p>
          <a:p>
            <a:endParaRPr lang="en-CA" dirty="0"/>
          </a:p>
          <a:p>
            <a:r>
              <a:rPr lang="en-US" dirty="0"/>
              <a:t>			</a:t>
            </a:r>
            <a:r>
              <a:rPr lang="en-US" dirty="0" smtClean="0"/>
              <a:t>* </a:t>
            </a:r>
            <a:r>
              <a:rPr lang="en-US" dirty="0"/>
              <a:t>follow up </a:t>
            </a:r>
            <a:r>
              <a:rPr lang="en-US" dirty="0" err="1"/>
              <a:t>counselling</a:t>
            </a:r>
            <a:r>
              <a:rPr lang="en-US" dirty="0"/>
              <a:t> </a:t>
            </a:r>
            <a:r>
              <a:rPr lang="en-US" dirty="0" smtClean="0"/>
              <a:t>				   supports</a:t>
            </a:r>
            <a:endParaRPr lang="en-CA" dirty="0"/>
          </a:p>
          <a:p>
            <a:r>
              <a:rPr lang="en-US" dirty="0"/>
              <a:t> </a:t>
            </a:r>
            <a:endParaRPr lang="en-CA" dirty="0"/>
          </a:p>
          <a:p>
            <a:r>
              <a:rPr lang="en-US" dirty="0"/>
              <a:t> 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0673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One Day Community Training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Defining terms used regarding suicide</a:t>
            </a:r>
          </a:p>
          <a:p>
            <a:r>
              <a:rPr lang="en-CA" dirty="0" smtClean="0"/>
              <a:t>Ways of understanding suicide</a:t>
            </a:r>
          </a:p>
          <a:p>
            <a:r>
              <a:rPr lang="en-CA" dirty="0" smtClean="0"/>
              <a:t>Incidence rates</a:t>
            </a:r>
          </a:p>
          <a:p>
            <a:r>
              <a:rPr lang="en-CA" dirty="0" smtClean="0"/>
              <a:t>Suicide Risks (high – medium – low)</a:t>
            </a:r>
          </a:p>
          <a:p>
            <a:r>
              <a:rPr lang="en-CA" dirty="0" smtClean="0"/>
              <a:t>Community Protocol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 smtClean="0"/>
              <a:t>Risk Assessments</a:t>
            </a:r>
          </a:p>
          <a:p>
            <a:r>
              <a:rPr lang="en-CA" dirty="0" smtClean="0"/>
              <a:t>No Harm Contracts</a:t>
            </a:r>
          </a:p>
          <a:p>
            <a:r>
              <a:rPr lang="en-CA" dirty="0" smtClean="0"/>
              <a:t>Safety Planning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35025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NECESSARY STEPS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Write protocol &amp; assessment forms</a:t>
            </a:r>
          </a:p>
          <a:p>
            <a:r>
              <a:rPr lang="en-CA" dirty="0" smtClean="0"/>
              <a:t>Identify one co-ordinator</a:t>
            </a:r>
          </a:p>
          <a:p>
            <a:r>
              <a:rPr lang="en-CA" dirty="0" smtClean="0"/>
              <a:t>Invite all community stakeholders</a:t>
            </a:r>
          </a:p>
          <a:p>
            <a:r>
              <a:rPr lang="en-CA" dirty="0" smtClean="0"/>
              <a:t>Obtain commitment on protocol</a:t>
            </a:r>
          </a:p>
          <a:p>
            <a:r>
              <a:rPr lang="en-CA" dirty="0" smtClean="0"/>
              <a:t>Train on protocol and suicide assessment</a:t>
            </a:r>
          </a:p>
          <a:p>
            <a:r>
              <a:rPr lang="en-CA" dirty="0" smtClean="0"/>
              <a:t>Arrange debriefing meetings with involved stakeholders when protocol implemented</a:t>
            </a:r>
          </a:p>
          <a:p>
            <a:r>
              <a:rPr lang="en-CA" dirty="0" smtClean="0"/>
              <a:t>Annual protocol meetings/trainings required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1694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 flipV="1">
            <a:off x="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0"/>
            <a:ext cx="8801100" cy="6597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5456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2276475"/>
            <a:ext cx="8086725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8627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"/>
            <a:ext cx="8801100" cy="6525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1955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571625"/>
            <a:ext cx="8334375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1111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028343"/>
            <a:ext cx="57423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RISK LEVELS OF SUICIDE</a:t>
            </a:r>
            <a:endParaRPr lang="en-CA" dirty="0"/>
          </a:p>
          <a:p>
            <a:r>
              <a:rPr lang="en-US" dirty="0"/>
              <a:t> </a:t>
            </a:r>
            <a:endParaRPr lang="en-CA" dirty="0"/>
          </a:p>
          <a:p>
            <a:r>
              <a:rPr lang="en-US" dirty="0"/>
              <a:t> </a:t>
            </a:r>
            <a:endParaRPr lang="en-CA" dirty="0"/>
          </a:p>
          <a:p>
            <a:r>
              <a:rPr lang="en-US" dirty="0"/>
              <a:t>								</a:t>
            </a:r>
            <a:r>
              <a:rPr lang="en-US" dirty="0" smtClean="0"/>
              <a:t>		WHAT </a:t>
            </a:r>
            <a:r>
              <a:rPr lang="en-US" dirty="0"/>
              <a:t>TO DO</a:t>
            </a:r>
            <a:endParaRPr lang="en-CA" dirty="0"/>
          </a:p>
          <a:p>
            <a:r>
              <a:rPr lang="en-US" dirty="0" smtClean="0"/>
              <a:t>HIGH</a:t>
            </a:r>
            <a:endParaRPr lang="en-CA" dirty="0"/>
          </a:p>
          <a:p>
            <a:r>
              <a:rPr lang="en-US" dirty="0"/>
              <a:t> </a:t>
            </a:r>
            <a:endParaRPr lang="en-CA" dirty="0"/>
          </a:p>
          <a:p>
            <a:r>
              <a:rPr lang="en-US" dirty="0"/>
              <a:t>* suicide intent		</a:t>
            </a:r>
            <a:r>
              <a:rPr lang="en-US" dirty="0" smtClean="0"/>
              <a:t>* </a:t>
            </a:r>
            <a:r>
              <a:rPr lang="en-US" dirty="0"/>
              <a:t>implement community’s </a:t>
            </a:r>
            <a:r>
              <a:rPr lang="en-US" dirty="0" smtClean="0"/>
              <a:t>			  	    suicide protocol</a:t>
            </a:r>
            <a:endParaRPr lang="en-CA" dirty="0" smtClean="0"/>
          </a:p>
          <a:p>
            <a:endParaRPr lang="en-CA" dirty="0"/>
          </a:p>
          <a:p>
            <a:r>
              <a:rPr lang="en-US" dirty="0" smtClean="0"/>
              <a:t>* has </a:t>
            </a:r>
            <a:r>
              <a:rPr lang="en-US" dirty="0"/>
              <a:t>plan and lethal </a:t>
            </a:r>
            <a:r>
              <a:rPr lang="en-US" dirty="0" smtClean="0"/>
              <a:t>means</a:t>
            </a:r>
          </a:p>
          <a:p>
            <a:r>
              <a:rPr lang="en-US" dirty="0"/>
              <a:t>			  </a:t>
            </a:r>
            <a:endParaRPr lang="en-US" dirty="0" smtClean="0"/>
          </a:p>
          <a:p>
            <a:r>
              <a:rPr lang="en-US" dirty="0" smtClean="0"/>
              <a:t> * </a:t>
            </a:r>
            <a:r>
              <a:rPr lang="en-US" dirty="0"/>
              <a:t>no perceived supports	</a:t>
            </a:r>
            <a:r>
              <a:rPr lang="en-US" dirty="0" smtClean="0"/>
              <a:t>* contact emergency, family 				    doctor etc.</a:t>
            </a:r>
            <a:endParaRPr lang="en-CA" dirty="0" smtClean="0"/>
          </a:p>
          <a:p>
            <a:r>
              <a:rPr lang="en-US" dirty="0"/>
              <a:t> 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23817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332656"/>
            <a:ext cx="770485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/>
              <a:t>Splats’in</a:t>
            </a:r>
            <a:r>
              <a:rPr lang="en-US" b="1" dirty="0"/>
              <a:t> Suicide Protocol</a:t>
            </a:r>
            <a:endParaRPr lang="en-CA" dirty="0"/>
          </a:p>
          <a:p>
            <a:r>
              <a:rPr lang="en-US" b="1" dirty="0"/>
              <a:t> </a:t>
            </a:r>
            <a:endParaRPr lang="en-CA" dirty="0"/>
          </a:p>
          <a:p>
            <a:pPr algn="ctr"/>
            <a:r>
              <a:rPr lang="en-US" b="1" dirty="0"/>
              <a:t> </a:t>
            </a:r>
            <a:r>
              <a:rPr lang="en-US" b="1" i="1" u="sng" dirty="0" smtClean="0"/>
              <a:t>HIGH </a:t>
            </a:r>
            <a:r>
              <a:rPr lang="en-US" b="1" i="1" u="sng" dirty="0"/>
              <a:t>RISK</a:t>
            </a:r>
            <a:endParaRPr lang="en-CA" dirty="0"/>
          </a:p>
          <a:p>
            <a:r>
              <a:rPr lang="en-US" b="1" i="1" dirty="0"/>
              <a:t> </a:t>
            </a:r>
            <a:endParaRPr lang="en-CA" dirty="0"/>
          </a:p>
          <a:p>
            <a:r>
              <a:rPr lang="en-US" b="1" i="1" dirty="0"/>
              <a:t>	</a:t>
            </a:r>
            <a:r>
              <a:rPr lang="en-US" dirty="0"/>
              <a:t> </a:t>
            </a:r>
            <a:endParaRPr lang="en-CA" dirty="0"/>
          </a:p>
          <a:p>
            <a:r>
              <a:rPr lang="en-US" dirty="0"/>
              <a:t>ARRANGE FOR  IMMEDIATE </a:t>
            </a:r>
            <a:r>
              <a:rPr lang="en-US" dirty="0" smtClean="0"/>
              <a:t>CONTACT</a:t>
            </a:r>
            <a:r>
              <a:rPr lang="en-CA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PSYCHIATRIC EMERGENCY RESPONSE TEAM OR RCMP</a:t>
            </a:r>
            <a:endParaRPr lang="en-CA" dirty="0"/>
          </a:p>
          <a:p>
            <a:r>
              <a:rPr lang="en-US" dirty="0"/>
              <a:t> </a:t>
            </a:r>
            <a:endParaRPr lang="en-CA" dirty="0"/>
          </a:p>
          <a:p>
            <a:r>
              <a:rPr lang="en-US" dirty="0"/>
              <a:t> </a:t>
            </a:r>
            <a:endParaRPr lang="en-CA" dirty="0"/>
          </a:p>
          <a:p>
            <a:r>
              <a:rPr lang="en-US" dirty="0"/>
              <a:t> </a:t>
            </a:r>
            <a:r>
              <a:rPr lang="en-US" dirty="0" smtClean="0"/>
              <a:t>OR </a:t>
            </a:r>
            <a:r>
              <a:rPr lang="en-US" dirty="0"/>
              <a:t>HAVE GUARANTEE THAT INDIVIDUAL </a:t>
            </a:r>
            <a:r>
              <a:rPr lang="en-US" dirty="0" smtClean="0"/>
              <a:t>WILL</a:t>
            </a:r>
            <a:r>
              <a:rPr lang="en-CA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ACCOMPANIED TO THE HOSPITAL</a:t>
            </a:r>
            <a:endParaRPr lang="en-CA" dirty="0"/>
          </a:p>
          <a:p>
            <a:r>
              <a:rPr lang="en-US" dirty="0"/>
              <a:t> </a:t>
            </a:r>
            <a:endParaRPr lang="en-CA" dirty="0"/>
          </a:p>
          <a:p>
            <a:r>
              <a:rPr lang="en-US" dirty="0"/>
              <a:t>  </a:t>
            </a:r>
            <a:endParaRPr lang="en-CA" dirty="0"/>
          </a:p>
          <a:p>
            <a:r>
              <a:rPr lang="en-US" dirty="0"/>
              <a:t>REPORT TO HEALTH DIRECTOR </a:t>
            </a:r>
            <a:r>
              <a:rPr lang="en-US" dirty="0" smtClean="0"/>
              <a:t>BY </a:t>
            </a:r>
            <a:r>
              <a:rPr lang="en-US" dirty="0"/>
              <a:t>NEXT BUSINESS DAY</a:t>
            </a:r>
            <a:endParaRPr lang="en-CA" dirty="0"/>
          </a:p>
          <a:p>
            <a:r>
              <a:rPr lang="en-US" dirty="0"/>
              <a:t> </a:t>
            </a:r>
            <a:endParaRPr lang="en-CA" dirty="0"/>
          </a:p>
          <a:p>
            <a:r>
              <a:rPr lang="en-US" dirty="0"/>
              <a:t>  </a:t>
            </a:r>
            <a:endParaRPr lang="en-CA" dirty="0"/>
          </a:p>
          <a:p>
            <a:r>
              <a:rPr lang="en-US" dirty="0"/>
              <a:t>IF YOUTH INFORM CAREGIVERS </a:t>
            </a:r>
            <a:endParaRPr lang="en-CA" dirty="0"/>
          </a:p>
          <a:p>
            <a:r>
              <a:rPr lang="en-US" dirty="0"/>
              <a:t>  </a:t>
            </a:r>
            <a:endParaRPr lang="en-CA" dirty="0"/>
          </a:p>
          <a:p>
            <a:r>
              <a:rPr lang="en-US" dirty="0"/>
              <a:t> </a:t>
            </a:r>
            <a:endParaRPr lang="en-CA" dirty="0"/>
          </a:p>
          <a:p>
            <a:r>
              <a:rPr lang="en-US" dirty="0"/>
              <a:t>CONTACT CHILD WELFARE IF PROTECTION ISSUE IS IDENTIFIED</a:t>
            </a:r>
            <a:endParaRPr lang="en-CA" dirty="0"/>
          </a:p>
          <a:p>
            <a:r>
              <a:rPr lang="en-CA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48340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1305342"/>
            <a:ext cx="6408712" cy="480131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dirty="0"/>
              <a:t>MEDIUM	</a:t>
            </a:r>
            <a:r>
              <a:rPr lang="en-US" dirty="0" smtClean="0"/>
              <a:t>RISK			WHAT TO DO</a:t>
            </a:r>
          </a:p>
          <a:p>
            <a:pPr algn="ctr"/>
            <a:r>
              <a:rPr lang="en-US" dirty="0"/>
              <a:t>			</a:t>
            </a:r>
            <a:endParaRPr lang="en-US" dirty="0" smtClean="0"/>
          </a:p>
          <a:p>
            <a:pPr algn="ctr"/>
            <a:endParaRPr lang="en-US" dirty="0"/>
          </a:p>
          <a:p>
            <a:r>
              <a:rPr lang="en-US" dirty="0" smtClean="0"/>
              <a:t> * indicated suicide intent		*</a:t>
            </a:r>
            <a:r>
              <a:rPr lang="en-US" dirty="0"/>
              <a:t>clear communication</a:t>
            </a:r>
            <a:endParaRPr lang="en-CA" dirty="0"/>
          </a:p>
          <a:p>
            <a:r>
              <a:rPr lang="en-US" dirty="0"/>
              <a:t>			</a:t>
            </a:r>
            <a:r>
              <a:rPr lang="en-US" dirty="0" smtClean="0"/>
              <a:t>	</a:t>
            </a:r>
          </a:p>
          <a:p>
            <a:r>
              <a:rPr lang="en-US" dirty="0"/>
              <a:t>	</a:t>
            </a:r>
            <a:r>
              <a:rPr lang="en-US" dirty="0" smtClean="0"/>
              <a:t>			* </a:t>
            </a:r>
            <a:r>
              <a:rPr lang="en-US" dirty="0"/>
              <a:t>obtain commitment </a:t>
            </a:r>
            <a:r>
              <a:rPr lang="en-US" dirty="0" smtClean="0"/>
              <a:t>to </a:t>
            </a:r>
          </a:p>
          <a:p>
            <a:r>
              <a:rPr lang="en-US" dirty="0" smtClean="0"/>
              <a:t>* may have plan 			not harm	(</a:t>
            </a:r>
            <a:r>
              <a:rPr lang="en-US" dirty="0"/>
              <a:t>contract)</a:t>
            </a:r>
            <a:endParaRPr lang="en-CA" dirty="0"/>
          </a:p>
          <a:p>
            <a:r>
              <a:rPr lang="en-US" dirty="0"/>
              <a:t>			</a:t>
            </a:r>
            <a:r>
              <a:rPr lang="en-US" dirty="0" smtClean="0"/>
              <a:t>	</a:t>
            </a:r>
          </a:p>
          <a:p>
            <a:r>
              <a:rPr lang="en-US" dirty="0"/>
              <a:t>	</a:t>
            </a:r>
            <a:r>
              <a:rPr lang="en-US" dirty="0" smtClean="0"/>
              <a:t>			* </a:t>
            </a:r>
            <a:r>
              <a:rPr lang="en-US" dirty="0"/>
              <a:t>report to doctor, </a:t>
            </a:r>
            <a:r>
              <a:rPr lang="en-US" dirty="0" smtClean="0"/>
              <a:t>					   caregivers</a:t>
            </a:r>
            <a:endParaRPr lang="en-CA" dirty="0"/>
          </a:p>
          <a:p>
            <a:r>
              <a:rPr lang="en-US" dirty="0"/>
              <a:t>* perceived support				</a:t>
            </a:r>
            <a:r>
              <a:rPr lang="en-US" dirty="0" smtClean="0"/>
              <a:t> 				 * follow </a:t>
            </a:r>
            <a:r>
              <a:rPr lang="en-US" dirty="0"/>
              <a:t>up </a:t>
            </a:r>
            <a:r>
              <a:rPr lang="en-US" dirty="0" err="1"/>
              <a:t>counselling</a:t>
            </a:r>
            <a:r>
              <a:rPr lang="en-US" dirty="0"/>
              <a:t> </a:t>
            </a:r>
            <a:r>
              <a:rPr lang="en-US" dirty="0" smtClean="0"/>
              <a:t>				supports</a:t>
            </a:r>
            <a:endParaRPr lang="en-CA" dirty="0"/>
          </a:p>
          <a:p>
            <a:r>
              <a:rPr lang="en-US" dirty="0" smtClean="0"/>
              <a:t>* may </a:t>
            </a:r>
            <a:r>
              <a:rPr lang="en-US" dirty="0"/>
              <a:t>have investment in </a:t>
            </a:r>
            <a:endParaRPr lang="en-US" dirty="0" smtClean="0"/>
          </a:p>
          <a:p>
            <a:r>
              <a:rPr lang="en-US" dirty="0" smtClean="0"/>
              <a:t>   immediate future</a:t>
            </a:r>
            <a:endParaRPr lang="en-CA" dirty="0"/>
          </a:p>
          <a:p>
            <a:r>
              <a:rPr lang="en-US" dirty="0"/>
              <a:t>				</a:t>
            </a:r>
            <a:endParaRPr lang="en-CA" dirty="0"/>
          </a:p>
          <a:p>
            <a:r>
              <a:rPr lang="en-US" dirty="0"/>
              <a:t> 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9954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105</Words>
  <Application>Microsoft Macintosh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Implementing Community Suicide Protocol</vt:lpstr>
      <vt:lpstr>NECESSARY STEPS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One Day Community Training</vt:lpstr>
    </vt:vector>
  </TitlesOfParts>
  <Company>Carrier Sekani Family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Community Suicide Protocol</dc:title>
  <dc:creator>Susan Armstrong</dc:creator>
  <cp:lastModifiedBy>FMIT Support</cp:lastModifiedBy>
  <cp:revision>9</cp:revision>
  <dcterms:created xsi:type="dcterms:W3CDTF">2012-11-28T23:35:38Z</dcterms:created>
  <dcterms:modified xsi:type="dcterms:W3CDTF">2012-11-29T16:56:13Z</dcterms:modified>
</cp:coreProperties>
</file>